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A89CD5-0B12-41D1-B018-D318D6B57114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20DC3E-6545-48AF-A843-19EE9ABAA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412776"/>
            <a:ext cx="8291264" cy="280831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контрольно-оценочной системы по физической культуре</a:t>
            </a:r>
            <a:endParaRPr lang="ru-RU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Целью проекта является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 внедрение в процесс физического воспитания школы новой контрольно-оценочной системы по физической культуре, основанной на строгой фиксации индивидуальных достижений обучающихся.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1)  новый подход к оцениванию (применительно к физической культуре);</a:t>
            </a:r>
          </a:p>
          <a:p>
            <a:pPr fontAlgn="base"/>
            <a:r>
              <a:rPr lang="ru-RU" dirty="0" smtClean="0"/>
              <a:t>2)  расширенный спектр объектов оценивания;</a:t>
            </a:r>
          </a:p>
          <a:p>
            <a:pPr fontAlgn="base"/>
            <a:r>
              <a:rPr lang="ru-RU" dirty="0" smtClean="0"/>
              <a:t>3)  обновленные критерии оценивания;</a:t>
            </a:r>
          </a:p>
          <a:p>
            <a:pPr fontAlgn="base"/>
            <a:r>
              <a:rPr lang="ru-RU" dirty="0" smtClean="0"/>
              <a:t>4)  альтернативный инструментарий оценивания образовательных (учебно-спортивных) достижений обучающихся с использованием индивидуальной накопительной ведомости;</a:t>
            </a:r>
          </a:p>
          <a:p>
            <a:pPr fontAlgn="base"/>
            <a:r>
              <a:rPr lang="ru-RU" dirty="0" smtClean="0"/>
              <a:t>5)  обновленная процедура оценивания.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Накапительные</a:t>
            </a:r>
            <a:r>
              <a:rPr lang="ru-RU" dirty="0" smtClean="0"/>
              <a:t>  баллы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/>
            <a:r>
              <a:rPr lang="ru-RU" dirty="0" smtClean="0"/>
              <a:t>-  </a:t>
            </a:r>
            <a:r>
              <a:rPr lang="ru-RU" sz="4800" dirty="0" smtClean="0"/>
              <a:t>500 баллов - оценка «5»,</a:t>
            </a:r>
          </a:p>
          <a:p>
            <a:pPr algn="ctr" fontAlgn="base"/>
            <a:endParaRPr lang="ru-RU" sz="4800" dirty="0" smtClean="0"/>
          </a:p>
          <a:p>
            <a:pPr algn="ctr" fontAlgn="base"/>
            <a:r>
              <a:rPr lang="ru-RU" sz="4800" dirty="0" smtClean="0"/>
              <a:t>-  400 баллов - оценка «4»,</a:t>
            </a:r>
          </a:p>
          <a:p>
            <a:pPr algn="ctr" fontAlgn="base"/>
            <a:endParaRPr lang="ru-RU" sz="4800" dirty="0" smtClean="0"/>
          </a:p>
          <a:p>
            <a:pPr algn="ctr" fontAlgn="base"/>
            <a:r>
              <a:rPr lang="ru-RU" sz="4800" dirty="0" smtClean="0"/>
              <a:t>-  300 баллов - оценка «3».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Бальная система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Ученик, не пропустивший ни одного урока без уважительной причины, получает 10 баллов. </a:t>
            </a:r>
          </a:p>
          <a:p>
            <a:r>
              <a:rPr lang="ru-RU" sz="1600" dirty="0" smtClean="0"/>
              <a:t>Учащийся, который занимался на всех уроках физкультуры, получает дополнительно 5 баллов. </a:t>
            </a:r>
          </a:p>
          <a:p>
            <a:r>
              <a:rPr lang="ru-RU" sz="1600" dirty="0" smtClean="0"/>
              <a:t>Установленный рекорд класса,  школы 10 баллов.</a:t>
            </a:r>
          </a:p>
          <a:p>
            <a:endParaRPr lang="ru-RU" sz="1600" dirty="0" smtClean="0"/>
          </a:p>
          <a:p>
            <a:r>
              <a:rPr lang="ru-RU" sz="1600" dirty="0" smtClean="0"/>
              <a:t>Участие в общешкольных соревнованиях 5 баллов</a:t>
            </a:r>
          </a:p>
          <a:p>
            <a:r>
              <a:rPr lang="ru-RU" sz="1600" dirty="0" smtClean="0"/>
              <a:t>Присутствие в общешкольных соревнованиях 2 баллов</a:t>
            </a:r>
          </a:p>
          <a:p>
            <a:endParaRPr lang="ru-RU" sz="1600" dirty="0" smtClean="0"/>
          </a:p>
          <a:p>
            <a:r>
              <a:rPr lang="ru-RU" sz="1600" dirty="0" smtClean="0"/>
              <a:t>В каждой четверти сдаются нормативы, где за каждый вид можно получить от 0 до 10 баллов. </a:t>
            </a:r>
          </a:p>
          <a:p>
            <a:r>
              <a:rPr lang="ru-RU" sz="1600" dirty="0" smtClean="0"/>
              <a:t>Пропуск урока без уважительной причины – минус 5 баллов.</a:t>
            </a:r>
          </a:p>
          <a:p>
            <a:r>
              <a:rPr lang="ru-RU" sz="1600" dirty="0" smtClean="0"/>
              <a:t>Опоздание на урок, нарушение дисциплины, недобросовестное выполнение заданий учителя - минус 5 баллов.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Поощерения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«За успехи в изучении предмета «Физическая культура»». </a:t>
            </a:r>
          </a:p>
          <a:p>
            <a:r>
              <a:rPr lang="ru-RU" dirty="0" smtClean="0"/>
              <a:t>«За особые успехи в изучении предмета «Физическая культура».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Результатом проделанной работы является: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-  повышение рейтинга предмета «Физическая культура»;</a:t>
            </a:r>
          </a:p>
          <a:p>
            <a:pPr fontAlgn="base"/>
            <a:r>
              <a:rPr lang="ru-RU" dirty="0" smtClean="0"/>
              <a:t>-  повышение интереса к занятиям физической культурой и спортом; увеличение количества обучающихся, посещающих спортивные кружки и секции;</a:t>
            </a:r>
          </a:p>
          <a:p>
            <a:pPr fontAlgn="base"/>
            <a:r>
              <a:rPr lang="ru-RU" dirty="0" smtClean="0"/>
              <a:t>-  достижения обучающихся в общешкольных спортивных соревнованиях;</a:t>
            </a:r>
          </a:p>
          <a:p>
            <a:pPr fontAlgn="base"/>
            <a:r>
              <a:rPr lang="ru-RU" dirty="0" smtClean="0"/>
              <a:t>-  повышение уровня физической, технико-тактической подготовленности обучающихся;</a:t>
            </a:r>
          </a:p>
          <a:p>
            <a:pPr fontAlgn="base"/>
            <a:r>
              <a:rPr lang="ru-RU" dirty="0" smtClean="0"/>
              <a:t>-  уменьшение консолидированного числа количества пропусков уроков физической культуры.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Пропоганда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ЗОЖ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Самоконтроль;</a:t>
            </a:r>
          </a:p>
          <a:p>
            <a:r>
              <a:rPr lang="ru-RU" dirty="0" smtClean="0"/>
              <a:t>Самореализоваться  в выбранном виде спорта;</a:t>
            </a:r>
          </a:p>
          <a:p>
            <a:r>
              <a:rPr lang="ru-RU" dirty="0" smtClean="0"/>
              <a:t>Служит хорошей мотивацией в совершенствовании физической  </a:t>
            </a:r>
            <a:r>
              <a:rPr lang="ru-RU" smtClean="0"/>
              <a:t>подготовки учащихся.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75</Words>
  <Application>Microsoft Office PowerPoint</Application>
  <PresentationFormat>Экран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контрольно-оценочной системы по физической культуре</vt:lpstr>
      <vt:lpstr>Целью проекта является</vt:lpstr>
      <vt:lpstr>Система оценивания</vt:lpstr>
      <vt:lpstr>Накапительные  баллы </vt:lpstr>
      <vt:lpstr>Бальная система</vt:lpstr>
      <vt:lpstr>Поощерения </vt:lpstr>
      <vt:lpstr>Результатом проделанной работы является: </vt:lpstr>
      <vt:lpstr>Пропоганда  ЗОЖ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контрольно-оценочной системы по физической культуре</dc:title>
  <dc:creator>Вера</dc:creator>
  <cp:lastModifiedBy>Вера</cp:lastModifiedBy>
  <cp:revision>12</cp:revision>
  <dcterms:created xsi:type="dcterms:W3CDTF">2014-04-16T14:38:00Z</dcterms:created>
  <dcterms:modified xsi:type="dcterms:W3CDTF">2014-04-22T11:40:54Z</dcterms:modified>
</cp:coreProperties>
</file>