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2DD99-4885-41A5-8446-BB6EDBD5B2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91677-2E1C-4815-810A-7A12F286722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2604904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51720" y="2852936"/>
            <a:ext cx="5644480" cy="3602800"/>
          </a:xfrm>
        </p:spPr>
        <p:txBody>
          <a:bodyPr/>
          <a:lstStyle/>
          <a:p>
            <a:r>
              <a:rPr lang="ru-RU" sz="6000" dirty="0" smtClean="0"/>
              <a:t>Готов к Труду и Обороне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ГТО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физкультурной подготовки в общеобразовательных школах.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Существовала программа с 1931 по 1991 год. Охватывала возраст от 10 до 60 лет. </a:t>
            </a:r>
          </a:p>
          <a:p>
            <a:pPr>
              <a:buNone/>
            </a:pPr>
            <a:r>
              <a:rPr lang="ru-RU" dirty="0" smtClean="0"/>
              <a:t>С 2010 года программа начала свое возрождение.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Сдача нормативов подтверждалась особыми значками. Чтобы получить такой значок, нужно было выполнить заданный набор требований, например: пробежать на скорость 30 метров, подтянуться определённое количество раз, пройти на лыжах 2 км.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зависимости от уровня достижений сдающие нормативы каждой ступени награждались золотым или серебряным значком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C:\Users\Ждановы\Desktop\az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21088"/>
            <a:ext cx="2714644" cy="2341120"/>
          </a:xfrm>
          <a:prstGeom prst="rect">
            <a:avLst/>
          </a:prstGeom>
          <a:noFill/>
        </p:spPr>
      </p:pic>
      <p:pic>
        <p:nvPicPr>
          <p:cNvPr id="5" name="Picture 5" descr="C:\Users\Ждановы\Desktop\az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93096"/>
            <a:ext cx="2673363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ступень – 1-2 классы</a:t>
            </a:r>
          </a:p>
          <a:p>
            <a:pPr>
              <a:buNone/>
            </a:pPr>
            <a:r>
              <a:rPr lang="ru-RU" dirty="0" smtClean="0"/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dirty="0" smtClean="0"/>
              <a:t>II </a:t>
            </a:r>
            <a:r>
              <a:rPr lang="ru-RU" dirty="0" smtClean="0"/>
              <a:t>ступень – 3-4 классы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ступень – 5-7 классы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ru-RU" dirty="0" smtClean="0"/>
              <a:t>ступень – 8-9 классы</a:t>
            </a:r>
          </a:p>
          <a:p>
            <a:pPr>
              <a:buNone/>
            </a:pPr>
            <a:r>
              <a:rPr lang="en-US" dirty="0" smtClean="0"/>
              <a:t>V </a:t>
            </a:r>
            <a:r>
              <a:rPr lang="ru-RU" dirty="0" smtClean="0"/>
              <a:t>ступень – 10-11 классы</a:t>
            </a:r>
          </a:p>
          <a:p>
            <a:pPr>
              <a:buNone/>
            </a:pPr>
            <a:r>
              <a:rPr lang="en-US" dirty="0" smtClean="0"/>
              <a:t>VI </a:t>
            </a:r>
            <a:r>
              <a:rPr lang="ru-RU" dirty="0" smtClean="0"/>
              <a:t>ступень – студенты от 18 до 24 лет</a:t>
            </a:r>
          </a:p>
          <a:p>
            <a:pPr>
              <a:buNone/>
            </a:pPr>
            <a:r>
              <a:rPr lang="en-US" dirty="0" smtClean="0"/>
              <a:t>VII</a:t>
            </a:r>
            <a:r>
              <a:rPr lang="ru-RU" dirty="0" smtClean="0"/>
              <a:t> ступень – от 25 до 29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Нормативы, которые сдают учащиеся со 2 по 4 класс: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Бег 30, 60 метров, либо челночный бег 3х10</a:t>
            </a:r>
          </a:p>
          <a:p>
            <a:r>
              <a:rPr lang="ru-RU" dirty="0" smtClean="0"/>
              <a:t>Кроссовый бег 600, 1500 метров</a:t>
            </a:r>
          </a:p>
          <a:p>
            <a:r>
              <a:rPr lang="ru-RU" dirty="0" smtClean="0"/>
              <a:t>Прыжок в длину с места</a:t>
            </a:r>
          </a:p>
          <a:p>
            <a:r>
              <a:rPr lang="ru-RU" dirty="0" smtClean="0"/>
              <a:t>Метание мяча в цель, либо на дальность</a:t>
            </a:r>
          </a:p>
          <a:p>
            <a:r>
              <a:rPr lang="ru-RU" dirty="0" smtClean="0"/>
              <a:t>Подтягивание на высокой и низкой перекладинах</a:t>
            </a:r>
          </a:p>
          <a:p>
            <a:r>
              <a:rPr lang="ru-RU" dirty="0" smtClean="0"/>
              <a:t>Наклон вниз с прямыми ногами</a:t>
            </a:r>
          </a:p>
          <a:p>
            <a:r>
              <a:rPr lang="ru-RU" dirty="0" smtClean="0"/>
              <a:t>Лыжные гонки 1, 2 км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215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ГТО</vt:lpstr>
      <vt:lpstr>ГТО - это</vt:lpstr>
      <vt:lpstr>Знак гто</vt:lpstr>
      <vt:lpstr>Ступени гто</vt:lpstr>
      <vt:lpstr>Нормативы, которые сдают учащиеся со 2 по 4 класс: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Вера</dc:creator>
  <cp:lastModifiedBy>Вера</cp:lastModifiedBy>
  <cp:revision>2</cp:revision>
  <dcterms:created xsi:type="dcterms:W3CDTF">2014-04-22T11:02:10Z</dcterms:created>
  <dcterms:modified xsi:type="dcterms:W3CDTF">2014-04-22T11:21:17Z</dcterms:modified>
</cp:coreProperties>
</file>